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D0CB-EDDD-4E63-89B5-2D7FAEB7792F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5E3E-9078-48F8-958C-F126A798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17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5E3E-9078-48F8-958C-F126A798A4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64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3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0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28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32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41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16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19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Aplicaciones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Fabricación papel y Cartón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Recubrimiento rodillos poliuretano y PVC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Protección Policarbonato</a:t>
            </a:r>
          </a:p>
          <a:p>
            <a:r>
              <a:rPr lang="es-ES" sz="2000" dirty="0" err="1" smtClean="0">
                <a:solidFill>
                  <a:srgbClr val="002060"/>
                </a:solidFill>
              </a:rPr>
              <a:t>Sprockets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Placas de succión en MPG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Coronas en Poliamida GHS Blue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Descanso de rodillos en PET 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Guías de formación en MPG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Raspadores para resina en </a:t>
            </a:r>
            <a:r>
              <a:rPr lang="es-ES" sz="2000" dirty="0" err="1" smtClean="0">
                <a:solidFill>
                  <a:srgbClr val="002060"/>
                </a:solidFill>
              </a:rPr>
              <a:t>Durocotón</a:t>
            </a:r>
            <a:r>
              <a:rPr lang="es-ES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Engranajes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Ruedas Lágrima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Poleas, Recubrimiento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Ruedas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Lamas</a:t>
            </a:r>
          </a:p>
          <a:p>
            <a:pPr marL="0" indent="0">
              <a:buNone/>
            </a:pPr>
            <a:endParaRPr lang="es-ES" sz="2000" dirty="0" smtClean="0">
              <a:solidFill>
                <a:srgbClr val="002060"/>
              </a:solidFill>
            </a:endParaRPr>
          </a:p>
          <a:p>
            <a:endParaRPr lang="es-E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83" y="1066381"/>
            <a:ext cx="180833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06" y="1424778"/>
            <a:ext cx="1750577" cy="16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83" y="2527354"/>
            <a:ext cx="1717936" cy="2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06" y="3284984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04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Aplicaciones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9089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Aplicación Imprenta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Limitadores de teflón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Corta Cola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Tinas PP (</a:t>
            </a:r>
            <a:r>
              <a:rPr lang="es-ES" sz="2000" dirty="0" err="1" smtClean="0">
                <a:solidFill>
                  <a:srgbClr val="002060"/>
                </a:solidFill>
              </a:rPr>
              <a:t>Cobrizado</a:t>
            </a:r>
            <a:r>
              <a:rPr lang="es-ES" sz="2000" dirty="0" smtClean="0">
                <a:solidFill>
                  <a:srgbClr val="002060"/>
                </a:solidFill>
              </a:rPr>
              <a:t> rodillo, galvanizado)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Trenes Engranajes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Machones de acople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Aplicación en </a:t>
            </a:r>
            <a:r>
              <a:rPr lang="es-ES" sz="2000" dirty="0" err="1" smtClean="0">
                <a:solidFill>
                  <a:srgbClr val="002060"/>
                </a:solidFill>
              </a:rPr>
              <a:t>Durocotón</a:t>
            </a:r>
            <a:r>
              <a:rPr lang="es-ES" sz="2000" dirty="0" smtClean="0">
                <a:solidFill>
                  <a:srgbClr val="002060"/>
                </a:solidFill>
              </a:rPr>
              <a:t> (Electricidad)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Rodillos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Protección Policarbonato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Dosificadores</a:t>
            </a:r>
          </a:p>
          <a:p>
            <a:endParaRPr lang="es-ES" sz="2000" dirty="0" smtClean="0">
              <a:solidFill>
                <a:srgbClr val="002060"/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89" y="1844824"/>
            <a:ext cx="1924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76" y="2348880"/>
            <a:ext cx="2528788" cy="20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58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79</Words>
  <Application>Microsoft Office PowerPoint</Application>
  <PresentationFormat>Presentación en pantalla 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Aplicaciones</vt:lpstr>
      <vt:lpstr>Aplicaciones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Plasticentro S.A.</dc:title>
  <dc:creator>sabrina</dc:creator>
  <cp:lastModifiedBy>Paola Macarena Ortiz Mardones</cp:lastModifiedBy>
  <cp:revision>45</cp:revision>
  <dcterms:created xsi:type="dcterms:W3CDTF">2013-01-10T17:52:53Z</dcterms:created>
  <dcterms:modified xsi:type="dcterms:W3CDTF">2013-03-19T18:17:33Z</dcterms:modified>
</cp:coreProperties>
</file>